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29" r:id="rId3"/>
    <p:sldId id="328" r:id="rId4"/>
    <p:sldId id="331" r:id="rId5"/>
    <p:sldId id="332" r:id="rId6"/>
    <p:sldId id="333" r:id="rId7"/>
    <p:sldId id="334" r:id="rId8"/>
    <p:sldId id="335" r:id="rId9"/>
    <p:sldId id="336" r:id="rId10"/>
    <p:sldId id="330" r:id="rId1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0089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68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1F858B-EBF9-4221-880C-FE5183D102C6}" type="datetimeFigureOut">
              <a:rPr lang="uk-UA" smtClean="0"/>
              <a:t>25.11.2019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A165E-DF54-4780-B3C8-50946EF54A1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619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03575-4CCD-48FF-9FF1-39A3870092C4}" type="datetimeFigureOut">
              <a:rPr lang="uk-UA" smtClean="0"/>
              <a:t>25.11.2019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26668-0D8A-40C4-9F02-09686BA8064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3309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03575-4CCD-48FF-9FF1-39A3870092C4}" type="datetimeFigureOut">
              <a:rPr lang="uk-UA" smtClean="0"/>
              <a:t>25.11.2019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26668-0D8A-40C4-9F02-09686BA8064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0601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03575-4CCD-48FF-9FF1-39A3870092C4}" type="datetimeFigureOut">
              <a:rPr lang="uk-UA" smtClean="0"/>
              <a:t>25.11.2019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26668-0D8A-40C4-9F02-09686BA8064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64520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03575-4CCD-48FF-9FF1-39A3870092C4}" type="datetimeFigureOut">
              <a:rPr lang="uk-UA" smtClean="0"/>
              <a:t>25.11.2019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26668-0D8A-40C4-9F02-09686BA8064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6736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03575-4CCD-48FF-9FF1-39A3870092C4}" type="datetimeFigureOut">
              <a:rPr lang="uk-UA" smtClean="0"/>
              <a:t>25.11.2019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26668-0D8A-40C4-9F02-09686BA8064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8137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03575-4CCD-48FF-9FF1-39A3870092C4}" type="datetimeFigureOut">
              <a:rPr lang="uk-UA" smtClean="0"/>
              <a:t>25.11.2019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26668-0D8A-40C4-9F02-09686BA8064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15195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03575-4CCD-48FF-9FF1-39A3870092C4}" type="datetimeFigureOut">
              <a:rPr lang="uk-UA" smtClean="0"/>
              <a:t>25.11.2019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26668-0D8A-40C4-9F02-09686BA8064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7001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03575-4CCD-48FF-9FF1-39A3870092C4}" type="datetimeFigureOut">
              <a:rPr lang="uk-UA" smtClean="0"/>
              <a:t>25.11.2019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26668-0D8A-40C4-9F02-09686BA8064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299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03575-4CCD-48FF-9FF1-39A3870092C4}" type="datetimeFigureOut">
              <a:rPr lang="uk-UA" smtClean="0"/>
              <a:t>25.11.2019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26668-0D8A-40C4-9F02-09686BA8064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7034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03575-4CCD-48FF-9FF1-39A3870092C4}" type="datetimeFigureOut">
              <a:rPr lang="uk-UA" smtClean="0"/>
              <a:t>25.11.2019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26668-0D8A-40C4-9F02-09686BA8064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3513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03575-4CCD-48FF-9FF1-39A3870092C4}" type="datetimeFigureOut">
              <a:rPr lang="uk-UA" smtClean="0"/>
              <a:t>25.11.2019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26668-0D8A-40C4-9F02-09686BA8064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731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03575-4CCD-48FF-9FF1-39A3870092C4}" type="datetimeFigureOut">
              <a:rPr lang="uk-UA" smtClean="0"/>
              <a:t>25.11.2019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26668-0D8A-40C4-9F02-09686BA8064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3084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4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412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6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863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663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511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8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449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718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64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</TotalTime>
  <Words>0</Words>
  <Application>Microsoft Office PowerPoint</Application>
  <PresentationFormat>Широкоэкранный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Ukrainian Red Cross Society</dc:title>
  <dc:creator>Vladyslav Shelokov</dc:creator>
  <cp:lastModifiedBy>olgabisyk@gmail.com</cp:lastModifiedBy>
  <cp:revision>102</cp:revision>
  <dcterms:created xsi:type="dcterms:W3CDTF">2016-08-20T13:20:32Z</dcterms:created>
  <dcterms:modified xsi:type="dcterms:W3CDTF">2019-11-25T19:52:42Z</dcterms:modified>
</cp:coreProperties>
</file>